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0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7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94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5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0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3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0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7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4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B47FC7-F9F3-4908-B255-86E100D2EF0F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2E4B8-BB45-49A7-9CDA-05F044FE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91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sadrul.aminbk80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65779" y="846161"/>
            <a:ext cx="7151427" cy="777923"/>
          </a:xfrm>
          <a:prstGeom prst="rect">
            <a:avLst/>
          </a:prstGeom>
          <a:noFill/>
          <a:ln w="57150"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333767" y="887104"/>
            <a:ext cx="7287905" cy="4039738"/>
            <a:chOff x="2333767" y="887104"/>
            <a:chExt cx="7287905" cy="4039738"/>
          </a:xfrm>
        </p:grpSpPr>
        <p:sp>
          <p:nvSpPr>
            <p:cNvPr id="4" name="TextBox 3"/>
            <p:cNvSpPr txBox="1"/>
            <p:nvPr/>
          </p:nvSpPr>
          <p:spPr>
            <a:xfrm>
              <a:off x="2333767" y="887104"/>
              <a:ext cx="71241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4800" dirty="0" smtClean="0">
                  <a:solidFill>
                    <a:srgbClr val="FF0000"/>
                  </a:solidFill>
                </a:rPr>
                <a:t>السلام عليكم ورحمة الله وبركته 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5779" y="1864626"/>
              <a:ext cx="7055893" cy="3062216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297679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5" y="1501254"/>
            <a:ext cx="5923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3994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5212" y="1869743"/>
            <a:ext cx="5827594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</a:rPr>
              <a:t>  علم الصرف</a:t>
            </a:r>
            <a:endParaRPr lang="en-US" sz="36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SA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ইরাব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767974"/>
            <a:ext cx="11273050" cy="448270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6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188" y="2620370"/>
            <a:ext cx="83251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ইলমুস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76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55594" y="1542197"/>
            <a:ext cx="6861624" cy="2837028"/>
            <a:chOff x="1037230" y="1351128"/>
            <a:chExt cx="6861624" cy="28370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329" y="2587956"/>
              <a:ext cx="2295525" cy="1600200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1037230" y="1351128"/>
              <a:ext cx="4312692" cy="2837027"/>
              <a:chOff x="1037230" y="1351128"/>
              <a:chExt cx="4312692" cy="2837027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797702" y="1351128"/>
                <a:ext cx="15522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ধন্যবাদ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230" y="2587955"/>
                <a:ext cx="2857500" cy="16002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9571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093" y="300251"/>
            <a:ext cx="6346209" cy="403187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ছদরুল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en-US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মেহেরনামা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আলমাছিয়া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পেকুয়া,কক্সবাজার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০১৮১৩৭৮১২৪৮</a:t>
            </a: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ইমেল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sadrul.aminbk80@gmail.com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1302" y="284861"/>
            <a:ext cx="4722124" cy="4062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4000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" t="31531" r="763" b="6578"/>
          <a:stretch/>
        </p:blipFill>
        <p:spPr>
          <a:xfrm>
            <a:off x="9648271" y="2162648"/>
            <a:ext cx="2047627" cy="16177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grpSp>
        <p:nvGrpSpPr>
          <p:cNvPr id="7" name="Group 6"/>
          <p:cNvGrpSpPr/>
          <p:nvPr/>
        </p:nvGrpSpPr>
        <p:grpSpPr>
          <a:xfrm>
            <a:off x="627565" y="307775"/>
            <a:ext cx="11068333" cy="4062651"/>
            <a:chOff x="655093" y="243918"/>
            <a:chExt cx="11068333" cy="4062651"/>
          </a:xfrm>
        </p:grpSpPr>
        <p:sp>
          <p:nvSpPr>
            <p:cNvPr id="5" name="TextBox 4"/>
            <p:cNvSpPr txBox="1"/>
            <p:nvPr/>
          </p:nvSpPr>
          <p:spPr>
            <a:xfrm>
              <a:off x="655093" y="259308"/>
              <a:ext cx="6346209" cy="4031873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0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আমি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মুহাম্মদ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ছদরুল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আমিন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4000" dirty="0" err="1" smtClean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</a:t>
              </a:r>
              <a:r>
                <a:rPr lang="en-US" sz="4000" dirty="0" smtClean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সুপার</a:t>
              </a:r>
              <a:r>
                <a:rPr lang="en-US" sz="4000" dirty="0" smtClean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মেহেরনামা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আলমাছিয়া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পেকুয়া,কক্সবাজার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০১৮১৩৭৮১২৪৮</a:t>
              </a:r>
            </a:p>
            <a:p>
              <a:pPr algn="ctr"/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ইমেল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  <a:hlinkClick r:id="rId2"/>
                </a:rPr>
                <a:t>sadrul.aminbk80@gmail.com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01302" y="243918"/>
              <a:ext cx="4722124" cy="40626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আরবি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২য়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সরফ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৭ম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  <a:p>
              <a:endParaRPr lang="en-US" sz="40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4000" dirty="0" err="1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dirty="0" smtClean="0">
                  <a:ln>
                    <a:solidFill>
                      <a:srgbClr val="002060"/>
                    </a:solidFill>
                  </a:ln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7530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747" y="1228298"/>
            <a:ext cx="5527343" cy="25545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উপাস্থাপন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</a:p>
          <a:p>
            <a:pPr algn="ctr"/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</a:rPr>
              <a:t>علم الصرف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7693" y="1018502"/>
            <a:ext cx="7110484" cy="35394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১।ইলমু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সরফের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ইলমু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সরফের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ইলমু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 smtClean="0">
              <a:ln w="0"/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3576" y="956603"/>
            <a:ext cx="7258719" cy="360132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8597" y="1308295"/>
            <a:ext cx="4740812" cy="279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1380" y="1970314"/>
            <a:ext cx="829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571" y="2680524"/>
            <a:ext cx="9157647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علم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الصرف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علم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অবগত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জ্ঞান,ইত্যাদি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الصرف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علم الصرف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1571" y="2456597"/>
            <a:ext cx="9157647" cy="309804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3021709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97" y="1282889"/>
            <a:ext cx="9280477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علم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latin typeface="NikoshBAN" panose="02000000000000000000" pitchFamily="2" charset="0"/>
              </a:rPr>
              <a:t>الصرف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3600" dirty="0" smtClean="0">
                <a:latin typeface="NikoshBAN" panose="02000000000000000000" pitchFamily="2" charset="0"/>
              </a:rPr>
              <a:t>الصرف علم يبحث فيه عن  هيئات العرب وتحويليها الي صور مختلفة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ইলুস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8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472" y="928048"/>
            <a:ext cx="8188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>
                <a:latin typeface="NikoshBAN" panose="02000000000000000000" pitchFamily="2" charset="0"/>
              </a:rPr>
              <a:t>علم الصرف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latin typeface="NikoshBAN" panose="02000000000000000000" pitchFamily="2" charset="0"/>
              </a:rPr>
              <a:t>الافعال المتصرفة والاسماء المتمكنة 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রুপান্তরশীল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ফেলওসকল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ইরাবগ্রহন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0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1187354"/>
            <a:ext cx="8789159" cy="286232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latin typeface="NikoshBAN" panose="02000000000000000000" pitchFamily="2" charset="0"/>
              </a:rPr>
              <a:t>علم</a:t>
            </a:r>
            <a:r>
              <a:rPr lang="ar-SA" sz="3600" dirty="0" smtClean="0">
                <a:latin typeface="NikoshBAN" panose="02000000000000000000" pitchFamily="2" charset="0"/>
              </a:rPr>
              <a:t> </a:t>
            </a:r>
            <a:r>
              <a:rPr lang="ar-SA" sz="3600" b="1" dirty="0" smtClean="0">
                <a:latin typeface="NikoshBAN" panose="02000000000000000000" pitchFamily="2" charset="0"/>
              </a:rPr>
              <a:t>الصرف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ar-SA" sz="3600" b="1" dirty="0" smtClean="0">
                <a:latin typeface="NikoshBAN" panose="02000000000000000000" pitchFamily="2" charset="0"/>
              </a:rPr>
              <a:t>حفظ اللسان عن الخطاء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3600" b="1" dirty="0" smtClean="0">
                <a:latin typeface="NikoshBAN" panose="02000000000000000000" pitchFamily="2" charset="0"/>
              </a:rPr>
              <a:t>واللحن في المفردات ومراعاة قانون اللغة في الكتابة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ভ্রান্তি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বাঁচিয়ে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কানুন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785" y="1214651"/>
            <a:ext cx="8775511" cy="29888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82" y="750626"/>
            <a:ext cx="1165518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 ১।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افعال المتصرفة و اسماء المتمكنة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نصر ضرب  رجل -  فاعل </a:t>
            </a:r>
            <a:endParaRPr lang="en-US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77921"/>
            <a:ext cx="11764370" cy="4176215"/>
          </a:xfrm>
          <a:prstGeom prst="rect">
            <a:avLst/>
          </a:prstGeom>
          <a:noFill/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0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331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NikoshBAN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QC</dc:creator>
  <cp:lastModifiedBy>QC</cp:lastModifiedBy>
  <cp:revision>22</cp:revision>
  <dcterms:created xsi:type="dcterms:W3CDTF">2019-02-14T00:56:26Z</dcterms:created>
  <dcterms:modified xsi:type="dcterms:W3CDTF">2019-02-16T02:05:22Z</dcterms:modified>
</cp:coreProperties>
</file>